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B91E8C-612C-4C41-AC67-F65257A48504}" v="4" dt="2023-02-22T22:05:49.9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7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kinan, Serdar" userId="S::serdar.sakinan@wur.nl::fc130466-d901-4202-b0db-56332d860cd5" providerId="AD" clId="Web-{11B91E8C-612C-4C41-AC67-F65257A48504}"/>
    <pc:docChg chg="modSld">
      <pc:chgData name="Sakinan, Serdar" userId="S::serdar.sakinan@wur.nl::fc130466-d901-4202-b0db-56332d860cd5" providerId="AD" clId="Web-{11B91E8C-612C-4C41-AC67-F65257A48504}" dt="2023-02-22T22:05:49.936" v="4" actId="14100"/>
      <pc:docMkLst>
        <pc:docMk/>
      </pc:docMkLst>
      <pc:sldChg chg="modSp">
        <pc:chgData name="Sakinan, Serdar" userId="S::serdar.sakinan@wur.nl::fc130466-d901-4202-b0db-56332d860cd5" providerId="AD" clId="Web-{11B91E8C-612C-4C41-AC67-F65257A48504}" dt="2023-02-22T22:05:49.936" v="4" actId="14100"/>
        <pc:sldMkLst>
          <pc:docMk/>
          <pc:sldMk cId="1673669630" sldId="257"/>
        </pc:sldMkLst>
        <pc:picChg chg="mod modCrop">
          <ac:chgData name="Sakinan, Serdar" userId="S::serdar.sakinan@wur.nl::fc130466-d901-4202-b0db-56332d860cd5" providerId="AD" clId="Web-{11B91E8C-612C-4C41-AC67-F65257A48504}" dt="2023-02-22T22:05:49.936" v="4" actId="14100"/>
          <ac:picMkLst>
            <pc:docMk/>
            <pc:sldMk cId="1673669630" sldId="257"/>
            <ac:picMk id="4" creationId="{50A64FC8-A67F-483F-887C-E67E25F43A32}"/>
          </ac:picMkLst>
        </pc:picChg>
      </pc:sldChg>
      <pc:sldChg chg="modSp">
        <pc:chgData name="Sakinan, Serdar" userId="S::serdar.sakinan@wur.nl::fc130466-d901-4202-b0db-56332d860cd5" providerId="AD" clId="Web-{11B91E8C-612C-4C41-AC67-F65257A48504}" dt="2023-02-22T22:05:11.247" v="0" actId="14100"/>
        <pc:sldMkLst>
          <pc:docMk/>
          <pc:sldMk cId="2980776533" sldId="269"/>
        </pc:sldMkLst>
        <pc:graphicFrameChg chg="mod">
          <ac:chgData name="Sakinan, Serdar" userId="S::serdar.sakinan@wur.nl::fc130466-d901-4202-b0db-56332d860cd5" providerId="AD" clId="Web-{11B91E8C-612C-4C41-AC67-F65257A48504}" dt="2023-02-22T22:05:11.247" v="0" actId="14100"/>
          <ac:graphicFrameMkLst>
            <pc:docMk/>
            <pc:sldMk cId="2980776533" sldId="269"/>
            <ac:graphicFrameMk id="4" creationId="{960322A6-696D-43E6-9A67-91F9F6DDB228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acked_up_data\Acosize_Mackerel_SaitheAustevoll\Mackerel_Saithe_Analysis\20191119_length_data_R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acked_up_data\Acosize_Mackerel_SaitheAustevoll\Mackerel_Saithe_Analysis\20191119_length_data_RK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b="0" i="0" baseline="0" dirty="0" err="1">
                <a:effectLst/>
              </a:rPr>
              <a:t>Saithe,pollack</a:t>
            </a:r>
            <a:r>
              <a:rPr lang="en-GB" sz="1800" b="0" i="0" baseline="0" dirty="0">
                <a:effectLst/>
              </a:rPr>
              <a:t> standard length (x-axis) vs SB dimensions (L, H and W)</a:t>
            </a:r>
            <a:endParaRPr lang="en-GB" dirty="0">
              <a:effectLst/>
            </a:endParaRPr>
          </a:p>
        </c:rich>
      </c:tx>
      <c:layout>
        <c:manualLayout>
          <c:xMode val="edge"/>
          <c:yMode val="edge"/>
          <c:x val="0.18617845739833058"/>
          <c:y val="2.470400117338770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4161857284893565E-2"/>
          <c:y val="0.18224936845289622"/>
          <c:w val="0.87119685039370076"/>
          <c:h val="0.60705446954626829"/>
        </c:manualLayout>
      </c:layout>
      <c:scatterChart>
        <c:scatterStyle val="lineMarker"/>
        <c:varyColors val="0"/>
        <c:ser>
          <c:idx val="0"/>
          <c:order val="0"/>
          <c:tx>
            <c:strRef>
              <c:f>'20191119-Saithe_xRay-S01-27'!$O$62</c:f>
              <c:strCache>
                <c:ptCount val="1"/>
                <c:pt idx="0">
                  <c:v>SBL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'20191119-Saithe_xRay-S01-27'!$N$63:$N$100</c:f>
              <c:numCache>
                <c:formatCode>General</c:formatCode>
                <c:ptCount val="38"/>
                <c:pt idx="0">
                  <c:v>433</c:v>
                </c:pt>
                <c:pt idx="1">
                  <c:v>393</c:v>
                </c:pt>
                <c:pt idx="2">
                  <c:v>415</c:v>
                </c:pt>
                <c:pt idx="3">
                  <c:v>434</c:v>
                </c:pt>
                <c:pt idx="4">
                  <c:v>412</c:v>
                </c:pt>
                <c:pt idx="5">
                  <c:v>422</c:v>
                </c:pt>
                <c:pt idx="6">
                  <c:v>402</c:v>
                </c:pt>
                <c:pt idx="7">
                  <c:v>381</c:v>
                </c:pt>
                <c:pt idx="8">
                  <c:v>426</c:v>
                </c:pt>
                <c:pt idx="9">
                  <c:v>422</c:v>
                </c:pt>
                <c:pt idx="10">
                  <c:v>390</c:v>
                </c:pt>
                <c:pt idx="11">
                  <c:v>461</c:v>
                </c:pt>
                <c:pt idx="12">
                  <c:v>491</c:v>
                </c:pt>
                <c:pt idx="13">
                  <c:v>435</c:v>
                </c:pt>
                <c:pt idx="14">
                  <c:v>458</c:v>
                </c:pt>
                <c:pt idx="15">
                  <c:v>481</c:v>
                </c:pt>
                <c:pt idx="16">
                  <c:v>420</c:v>
                </c:pt>
                <c:pt idx="17">
                  <c:v>373</c:v>
                </c:pt>
                <c:pt idx="18">
                  <c:v>373</c:v>
                </c:pt>
                <c:pt idx="19">
                  <c:v>370</c:v>
                </c:pt>
                <c:pt idx="20">
                  <c:v>470</c:v>
                </c:pt>
                <c:pt idx="21">
                  <c:v>367</c:v>
                </c:pt>
                <c:pt idx="22">
                  <c:v>279</c:v>
                </c:pt>
                <c:pt idx="23">
                  <c:v>487</c:v>
                </c:pt>
                <c:pt idx="24">
                  <c:v>258</c:v>
                </c:pt>
                <c:pt idx="25">
                  <c:v>472</c:v>
                </c:pt>
                <c:pt idx="26">
                  <c:v>340</c:v>
                </c:pt>
                <c:pt idx="27">
                  <c:v>470</c:v>
                </c:pt>
                <c:pt idx="28">
                  <c:v>422</c:v>
                </c:pt>
                <c:pt idx="29">
                  <c:v>455</c:v>
                </c:pt>
                <c:pt idx="30">
                  <c:v>412</c:v>
                </c:pt>
                <c:pt idx="31">
                  <c:v>288</c:v>
                </c:pt>
                <c:pt idx="32">
                  <c:v>347</c:v>
                </c:pt>
                <c:pt idx="33">
                  <c:v>297</c:v>
                </c:pt>
                <c:pt idx="34">
                  <c:v>241</c:v>
                </c:pt>
                <c:pt idx="35">
                  <c:v>360</c:v>
                </c:pt>
                <c:pt idx="36">
                  <c:v>342</c:v>
                </c:pt>
                <c:pt idx="37">
                  <c:v>239</c:v>
                </c:pt>
              </c:numCache>
            </c:numRef>
          </c:xVal>
          <c:yVal>
            <c:numRef>
              <c:f>'20191119-Saithe_xRay-S01-27'!$O$63:$O$100</c:f>
              <c:numCache>
                <c:formatCode>General</c:formatCode>
                <c:ptCount val="38"/>
                <c:pt idx="0">
                  <c:v>191.4</c:v>
                </c:pt>
                <c:pt idx="1">
                  <c:v>182.4</c:v>
                </c:pt>
                <c:pt idx="2">
                  <c:v>188.6</c:v>
                </c:pt>
                <c:pt idx="3">
                  <c:v>197.9</c:v>
                </c:pt>
                <c:pt idx="4">
                  <c:v>186.6</c:v>
                </c:pt>
                <c:pt idx="5">
                  <c:v>195.2</c:v>
                </c:pt>
                <c:pt idx="6">
                  <c:v>180</c:v>
                </c:pt>
                <c:pt idx="7">
                  <c:v>169.2</c:v>
                </c:pt>
                <c:pt idx="8">
                  <c:v>192.2</c:v>
                </c:pt>
                <c:pt idx="9">
                  <c:v>185.7</c:v>
                </c:pt>
                <c:pt idx="10">
                  <c:v>173</c:v>
                </c:pt>
                <c:pt idx="11">
                  <c:v>208.7</c:v>
                </c:pt>
                <c:pt idx="12">
                  <c:v>228.6</c:v>
                </c:pt>
                <c:pt idx="13">
                  <c:v>202.6</c:v>
                </c:pt>
                <c:pt idx="14">
                  <c:v>210.4</c:v>
                </c:pt>
                <c:pt idx="15">
                  <c:v>218.5</c:v>
                </c:pt>
                <c:pt idx="16">
                  <c:v>185.4</c:v>
                </c:pt>
                <c:pt idx="17">
                  <c:v>164.6</c:v>
                </c:pt>
                <c:pt idx="18">
                  <c:v>155.1</c:v>
                </c:pt>
                <c:pt idx="19">
                  <c:v>163.6</c:v>
                </c:pt>
                <c:pt idx="20">
                  <c:v>208.9</c:v>
                </c:pt>
                <c:pt idx="21">
                  <c:v>162.6</c:v>
                </c:pt>
                <c:pt idx="22">
                  <c:v>115.7</c:v>
                </c:pt>
                <c:pt idx="23">
                  <c:v>220.4</c:v>
                </c:pt>
                <c:pt idx="24">
                  <c:v>111.6</c:v>
                </c:pt>
                <c:pt idx="25">
                  <c:v>209.9</c:v>
                </c:pt>
                <c:pt idx="26">
                  <c:v>133.9</c:v>
                </c:pt>
                <c:pt idx="27">
                  <c:v>211</c:v>
                </c:pt>
                <c:pt idx="28">
                  <c:v>184.8</c:v>
                </c:pt>
                <c:pt idx="29">
                  <c:v>211.4</c:v>
                </c:pt>
                <c:pt idx="30">
                  <c:v>177.2</c:v>
                </c:pt>
                <c:pt idx="31">
                  <c:v>125.6</c:v>
                </c:pt>
                <c:pt idx="32">
                  <c:v>152.1</c:v>
                </c:pt>
                <c:pt idx="33">
                  <c:v>89.9</c:v>
                </c:pt>
                <c:pt idx="34">
                  <c:v>102.5</c:v>
                </c:pt>
                <c:pt idx="35">
                  <c:v>150.1</c:v>
                </c:pt>
                <c:pt idx="36">
                  <c:v>146.19999999999999</c:v>
                </c:pt>
                <c:pt idx="37">
                  <c:v>97.5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ED7-43AB-9BC9-D229A440D409}"/>
            </c:ext>
          </c:extLst>
        </c:ser>
        <c:ser>
          <c:idx val="1"/>
          <c:order val="1"/>
          <c:tx>
            <c:strRef>
              <c:f>'20191119-Saithe_xRay-S01-27'!$P$62</c:f>
              <c:strCache>
                <c:ptCount val="1"/>
                <c:pt idx="0">
                  <c:v>SBH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'20191119-Saithe_xRay-S01-27'!$N$63:$N$100</c:f>
              <c:numCache>
                <c:formatCode>General</c:formatCode>
                <c:ptCount val="38"/>
                <c:pt idx="0">
                  <c:v>433</c:v>
                </c:pt>
                <c:pt idx="1">
                  <c:v>393</c:v>
                </c:pt>
                <c:pt idx="2">
                  <c:v>415</c:v>
                </c:pt>
                <c:pt idx="3">
                  <c:v>434</c:v>
                </c:pt>
                <c:pt idx="4">
                  <c:v>412</c:v>
                </c:pt>
                <c:pt idx="5">
                  <c:v>422</c:v>
                </c:pt>
                <c:pt idx="6">
                  <c:v>402</c:v>
                </c:pt>
                <c:pt idx="7">
                  <c:v>381</c:v>
                </c:pt>
                <c:pt idx="8">
                  <c:v>426</c:v>
                </c:pt>
                <c:pt idx="9">
                  <c:v>422</c:v>
                </c:pt>
                <c:pt idx="10">
                  <c:v>390</c:v>
                </c:pt>
                <c:pt idx="11">
                  <c:v>461</c:v>
                </c:pt>
                <c:pt idx="12">
                  <c:v>491</c:v>
                </c:pt>
                <c:pt idx="13">
                  <c:v>435</c:v>
                </c:pt>
                <c:pt idx="14">
                  <c:v>458</c:v>
                </c:pt>
                <c:pt idx="15">
                  <c:v>481</c:v>
                </c:pt>
                <c:pt idx="16">
                  <c:v>420</c:v>
                </c:pt>
                <c:pt idx="17">
                  <c:v>373</c:v>
                </c:pt>
                <c:pt idx="18">
                  <c:v>373</c:v>
                </c:pt>
                <c:pt idx="19">
                  <c:v>370</c:v>
                </c:pt>
                <c:pt idx="20">
                  <c:v>470</c:v>
                </c:pt>
                <c:pt idx="21">
                  <c:v>367</c:v>
                </c:pt>
                <c:pt idx="22">
                  <c:v>279</c:v>
                </c:pt>
                <c:pt idx="23">
                  <c:v>487</c:v>
                </c:pt>
                <c:pt idx="24">
                  <c:v>258</c:v>
                </c:pt>
                <c:pt idx="25">
                  <c:v>472</c:v>
                </c:pt>
                <c:pt idx="26">
                  <c:v>340</c:v>
                </c:pt>
                <c:pt idx="27">
                  <c:v>470</c:v>
                </c:pt>
                <c:pt idx="28">
                  <c:v>422</c:v>
                </c:pt>
                <c:pt idx="29">
                  <c:v>455</c:v>
                </c:pt>
                <c:pt idx="30">
                  <c:v>412</c:v>
                </c:pt>
                <c:pt idx="31">
                  <c:v>288</c:v>
                </c:pt>
                <c:pt idx="32">
                  <c:v>347</c:v>
                </c:pt>
                <c:pt idx="33">
                  <c:v>297</c:v>
                </c:pt>
                <c:pt idx="34">
                  <c:v>241</c:v>
                </c:pt>
                <c:pt idx="35">
                  <c:v>360</c:v>
                </c:pt>
                <c:pt idx="36">
                  <c:v>342</c:v>
                </c:pt>
                <c:pt idx="37">
                  <c:v>239</c:v>
                </c:pt>
              </c:numCache>
            </c:numRef>
          </c:xVal>
          <c:yVal>
            <c:numRef>
              <c:f>'20191119-Saithe_xRay-S01-27'!$P$63:$P$100</c:f>
              <c:numCache>
                <c:formatCode>General</c:formatCode>
                <c:ptCount val="38"/>
                <c:pt idx="0">
                  <c:v>22</c:v>
                </c:pt>
                <c:pt idx="1">
                  <c:v>19.399999999999999</c:v>
                </c:pt>
                <c:pt idx="2">
                  <c:v>19.899999999999999</c:v>
                </c:pt>
                <c:pt idx="3">
                  <c:v>21</c:v>
                </c:pt>
                <c:pt idx="4">
                  <c:v>25.6</c:v>
                </c:pt>
                <c:pt idx="5">
                  <c:v>26.9</c:v>
                </c:pt>
                <c:pt idx="6">
                  <c:v>28.1</c:v>
                </c:pt>
                <c:pt idx="7">
                  <c:v>19.8</c:v>
                </c:pt>
                <c:pt idx="8">
                  <c:v>22.5</c:v>
                </c:pt>
                <c:pt idx="9">
                  <c:v>21</c:v>
                </c:pt>
                <c:pt idx="10">
                  <c:v>18.100000000000001</c:v>
                </c:pt>
                <c:pt idx="11">
                  <c:v>21.8</c:v>
                </c:pt>
                <c:pt idx="12">
                  <c:v>21.3</c:v>
                </c:pt>
                <c:pt idx="13">
                  <c:v>21.4</c:v>
                </c:pt>
                <c:pt idx="14">
                  <c:v>27.5</c:v>
                </c:pt>
                <c:pt idx="15">
                  <c:v>27</c:v>
                </c:pt>
                <c:pt idx="16">
                  <c:v>21.1</c:v>
                </c:pt>
                <c:pt idx="17">
                  <c:v>15.8</c:v>
                </c:pt>
                <c:pt idx="18">
                  <c:v>27.4</c:v>
                </c:pt>
                <c:pt idx="19">
                  <c:v>20</c:v>
                </c:pt>
                <c:pt idx="20">
                  <c:v>24.7</c:v>
                </c:pt>
                <c:pt idx="21">
                  <c:v>25.1</c:v>
                </c:pt>
                <c:pt idx="22">
                  <c:v>17.7</c:v>
                </c:pt>
                <c:pt idx="23">
                  <c:v>26.8</c:v>
                </c:pt>
                <c:pt idx="24">
                  <c:v>19.7</c:v>
                </c:pt>
                <c:pt idx="25">
                  <c:v>31.3</c:v>
                </c:pt>
                <c:pt idx="26">
                  <c:v>23.5</c:v>
                </c:pt>
                <c:pt idx="27">
                  <c:v>21.9</c:v>
                </c:pt>
                <c:pt idx="28">
                  <c:v>22.2</c:v>
                </c:pt>
                <c:pt idx="29">
                  <c:v>24.2</c:v>
                </c:pt>
                <c:pt idx="30">
                  <c:v>27.6</c:v>
                </c:pt>
                <c:pt idx="31">
                  <c:v>21.9</c:v>
                </c:pt>
                <c:pt idx="32">
                  <c:v>22.5</c:v>
                </c:pt>
                <c:pt idx="33">
                  <c:v>15.7</c:v>
                </c:pt>
                <c:pt idx="34">
                  <c:v>14.2</c:v>
                </c:pt>
                <c:pt idx="35">
                  <c:v>17.899999999999999</c:v>
                </c:pt>
                <c:pt idx="36">
                  <c:v>15.8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ED7-43AB-9BC9-D229A440D409}"/>
            </c:ext>
          </c:extLst>
        </c:ser>
        <c:ser>
          <c:idx val="2"/>
          <c:order val="2"/>
          <c:tx>
            <c:strRef>
              <c:f>'20191119-Saithe_xRay-S01-27'!$Q$62</c:f>
              <c:strCache>
                <c:ptCount val="1"/>
                <c:pt idx="0">
                  <c:v>SBW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'20191119-Saithe_xRay-S01-27'!$N$63:$N$100</c:f>
              <c:numCache>
                <c:formatCode>General</c:formatCode>
                <c:ptCount val="38"/>
                <c:pt idx="0">
                  <c:v>433</c:v>
                </c:pt>
                <c:pt idx="1">
                  <c:v>393</c:v>
                </c:pt>
                <c:pt idx="2">
                  <c:v>415</c:v>
                </c:pt>
                <c:pt idx="3">
                  <c:v>434</c:v>
                </c:pt>
                <c:pt idx="4">
                  <c:v>412</c:v>
                </c:pt>
                <c:pt idx="5">
                  <c:v>422</c:v>
                </c:pt>
                <c:pt idx="6">
                  <c:v>402</c:v>
                </c:pt>
                <c:pt idx="7">
                  <c:v>381</c:v>
                </c:pt>
                <c:pt idx="8">
                  <c:v>426</c:v>
                </c:pt>
                <c:pt idx="9">
                  <c:v>422</c:v>
                </c:pt>
                <c:pt idx="10">
                  <c:v>390</c:v>
                </c:pt>
                <c:pt idx="11">
                  <c:v>461</c:v>
                </c:pt>
                <c:pt idx="12">
                  <c:v>491</c:v>
                </c:pt>
                <c:pt idx="13">
                  <c:v>435</c:v>
                </c:pt>
                <c:pt idx="14">
                  <c:v>458</c:v>
                </c:pt>
                <c:pt idx="15">
                  <c:v>481</c:v>
                </c:pt>
                <c:pt idx="16">
                  <c:v>420</c:v>
                </c:pt>
                <c:pt idx="17">
                  <c:v>373</c:v>
                </c:pt>
                <c:pt idx="18">
                  <c:v>373</c:v>
                </c:pt>
                <c:pt idx="19">
                  <c:v>370</c:v>
                </c:pt>
                <c:pt idx="20">
                  <c:v>470</c:v>
                </c:pt>
                <c:pt idx="21">
                  <c:v>367</c:v>
                </c:pt>
                <c:pt idx="22">
                  <c:v>279</c:v>
                </c:pt>
                <c:pt idx="23">
                  <c:v>487</c:v>
                </c:pt>
                <c:pt idx="24">
                  <c:v>258</c:v>
                </c:pt>
                <c:pt idx="25">
                  <c:v>472</c:v>
                </c:pt>
                <c:pt idx="26">
                  <c:v>340</c:v>
                </c:pt>
                <c:pt idx="27">
                  <c:v>470</c:v>
                </c:pt>
                <c:pt idx="28">
                  <c:v>422</c:v>
                </c:pt>
                <c:pt idx="29">
                  <c:v>455</c:v>
                </c:pt>
                <c:pt idx="30">
                  <c:v>412</c:v>
                </c:pt>
                <c:pt idx="31">
                  <c:v>288</c:v>
                </c:pt>
                <c:pt idx="32">
                  <c:v>347</c:v>
                </c:pt>
                <c:pt idx="33">
                  <c:v>297</c:v>
                </c:pt>
                <c:pt idx="34">
                  <c:v>241</c:v>
                </c:pt>
                <c:pt idx="35">
                  <c:v>360</c:v>
                </c:pt>
                <c:pt idx="36">
                  <c:v>342</c:v>
                </c:pt>
                <c:pt idx="37">
                  <c:v>239</c:v>
                </c:pt>
              </c:numCache>
            </c:numRef>
          </c:xVal>
          <c:yVal>
            <c:numRef>
              <c:f>'20191119-Saithe_xRay-S01-27'!$Q$63:$Q$100</c:f>
              <c:numCache>
                <c:formatCode>General</c:formatCode>
                <c:ptCount val="38"/>
                <c:pt idx="0">
                  <c:v>21.6</c:v>
                </c:pt>
                <c:pt idx="1">
                  <c:v>24.5</c:v>
                </c:pt>
                <c:pt idx="2">
                  <c:v>22.3</c:v>
                </c:pt>
                <c:pt idx="3">
                  <c:v>26.7</c:v>
                </c:pt>
                <c:pt idx="4">
                  <c:v>28.1</c:v>
                </c:pt>
                <c:pt idx="5">
                  <c:v>26.5</c:v>
                </c:pt>
                <c:pt idx="6">
                  <c:v>31.6</c:v>
                </c:pt>
                <c:pt idx="7">
                  <c:v>23.1</c:v>
                </c:pt>
                <c:pt idx="8">
                  <c:v>25.6</c:v>
                </c:pt>
                <c:pt idx="9">
                  <c:v>23.3</c:v>
                </c:pt>
                <c:pt idx="10">
                  <c:v>21.1</c:v>
                </c:pt>
                <c:pt idx="11">
                  <c:v>24.9</c:v>
                </c:pt>
                <c:pt idx="12">
                  <c:v>28</c:v>
                </c:pt>
                <c:pt idx="13">
                  <c:v>24.6</c:v>
                </c:pt>
                <c:pt idx="14">
                  <c:v>26.8</c:v>
                </c:pt>
                <c:pt idx="15">
                  <c:v>32.200000000000003</c:v>
                </c:pt>
                <c:pt idx="16">
                  <c:v>24.3</c:v>
                </c:pt>
                <c:pt idx="17">
                  <c:v>20.3</c:v>
                </c:pt>
                <c:pt idx="18">
                  <c:v>32.700000000000003</c:v>
                </c:pt>
                <c:pt idx="19">
                  <c:v>23.7</c:v>
                </c:pt>
                <c:pt idx="20">
                  <c:v>30.3</c:v>
                </c:pt>
                <c:pt idx="21">
                  <c:v>26.9</c:v>
                </c:pt>
                <c:pt idx="22">
                  <c:v>20</c:v>
                </c:pt>
                <c:pt idx="23">
                  <c:v>33.6</c:v>
                </c:pt>
                <c:pt idx="24">
                  <c:v>15.8</c:v>
                </c:pt>
                <c:pt idx="25">
                  <c:v>35.6</c:v>
                </c:pt>
                <c:pt idx="26">
                  <c:v>29.4</c:v>
                </c:pt>
                <c:pt idx="27">
                  <c:v>29.4</c:v>
                </c:pt>
                <c:pt idx="28">
                  <c:v>26.5</c:v>
                </c:pt>
                <c:pt idx="29">
                  <c:v>30.6</c:v>
                </c:pt>
                <c:pt idx="30">
                  <c:v>35.4</c:v>
                </c:pt>
                <c:pt idx="31">
                  <c:v>29.6</c:v>
                </c:pt>
                <c:pt idx="32">
                  <c:v>28.3</c:v>
                </c:pt>
                <c:pt idx="33">
                  <c:v>18.3</c:v>
                </c:pt>
                <c:pt idx="34">
                  <c:v>14.7</c:v>
                </c:pt>
                <c:pt idx="35">
                  <c:v>20.100000000000001</c:v>
                </c:pt>
                <c:pt idx="36">
                  <c:v>20.100000000000001</c:v>
                </c:pt>
                <c:pt idx="37">
                  <c:v>14.7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CED7-43AB-9BC9-D229A440D4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5638280"/>
        <c:axId val="535639920"/>
      </c:scatterChart>
      <c:valAx>
        <c:axId val="535638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5639920"/>
        <c:crosses val="autoZero"/>
        <c:crossBetween val="midCat"/>
      </c:valAx>
      <c:valAx>
        <c:axId val="535639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56382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 err="1"/>
              <a:t>swimbladder</a:t>
            </a:r>
            <a:r>
              <a:rPr lang="en-GB" baseline="0" dirty="0"/>
              <a:t> length (x-axis) vs width and height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'20191119-Saithe_xRay-S01-27'!$I$1</c:f>
              <c:strCache>
                <c:ptCount val="1"/>
                <c:pt idx="0">
                  <c:v>SBH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'20191119-Saithe_xRay-S01-27'!$H$2:$H$90</c:f>
              <c:numCache>
                <c:formatCode>General</c:formatCode>
                <c:ptCount val="89"/>
                <c:pt idx="0">
                  <c:v>191.4</c:v>
                </c:pt>
                <c:pt idx="1">
                  <c:v>182.4</c:v>
                </c:pt>
                <c:pt idx="2">
                  <c:v>188.6</c:v>
                </c:pt>
                <c:pt idx="3">
                  <c:v>197.9</c:v>
                </c:pt>
                <c:pt idx="4">
                  <c:v>186.6</c:v>
                </c:pt>
                <c:pt idx="5">
                  <c:v>195.2</c:v>
                </c:pt>
                <c:pt idx="6">
                  <c:v>180</c:v>
                </c:pt>
                <c:pt idx="7">
                  <c:v>169.2</c:v>
                </c:pt>
                <c:pt idx="8">
                  <c:v>192.2</c:v>
                </c:pt>
                <c:pt idx="9">
                  <c:v>185.7</c:v>
                </c:pt>
                <c:pt idx="10">
                  <c:v>173</c:v>
                </c:pt>
                <c:pt idx="11">
                  <c:v>208.7</c:v>
                </c:pt>
                <c:pt idx="12">
                  <c:v>228.6</c:v>
                </c:pt>
                <c:pt idx="13">
                  <c:v>202.6</c:v>
                </c:pt>
                <c:pt idx="14">
                  <c:v>210.4</c:v>
                </c:pt>
                <c:pt idx="15">
                  <c:v>218.5</c:v>
                </c:pt>
                <c:pt idx="16">
                  <c:v>185.4</c:v>
                </c:pt>
                <c:pt idx="17">
                  <c:v>164.6</c:v>
                </c:pt>
                <c:pt idx="18">
                  <c:v>155.1</c:v>
                </c:pt>
                <c:pt idx="19">
                  <c:v>163.6</c:v>
                </c:pt>
                <c:pt idx="20">
                  <c:v>208.9</c:v>
                </c:pt>
                <c:pt idx="21">
                  <c:v>162.6</c:v>
                </c:pt>
                <c:pt idx="22">
                  <c:v>115.7</c:v>
                </c:pt>
                <c:pt idx="23">
                  <c:v>220.4</c:v>
                </c:pt>
                <c:pt idx="24">
                  <c:v>111.6</c:v>
                </c:pt>
                <c:pt idx="25">
                  <c:v>209.9</c:v>
                </c:pt>
                <c:pt idx="26">
                  <c:v>133.9</c:v>
                </c:pt>
                <c:pt idx="27">
                  <c:v>211</c:v>
                </c:pt>
                <c:pt idx="28">
                  <c:v>184.8</c:v>
                </c:pt>
                <c:pt idx="29">
                  <c:v>211.4</c:v>
                </c:pt>
                <c:pt idx="30">
                  <c:v>177.2</c:v>
                </c:pt>
                <c:pt idx="31">
                  <c:v>125.6</c:v>
                </c:pt>
                <c:pt idx="32">
                  <c:v>152.1</c:v>
                </c:pt>
                <c:pt idx="33">
                  <c:v>89.9</c:v>
                </c:pt>
                <c:pt idx="34">
                  <c:v>102.5</c:v>
                </c:pt>
                <c:pt idx="35">
                  <c:v>150.1</c:v>
                </c:pt>
                <c:pt idx="36">
                  <c:v>146.19999999999999</c:v>
                </c:pt>
                <c:pt idx="37">
                  <c:v>97.5</c:v>
                </c:pt>
              </c:numCache>
            </c:numRef>
          </c:xVal>
          <c:yVal>
            <c:numRef>
              <c:f>'20191119-Saithe_xRay-S01-27'!$I$2:$I$90</c:f>
              <c:numCache>
                <c:formatCode>General</c:formatCode>
                <c:ptCount val="89"/>
                <c:pt idx="0">
                  <c:v>22</c:v>
                </c:pt>
                <c:pt idx="1">
                  <c:v>19.399999999999999</c:v>
                </c:pt>
                <c:pt idx="2">
                  <c:v>19.899999999999999</c:v>
                </c:pt>
                <c:pt idx="3">
                  <c:v>21</c:v>
                </c:pt>
                <c:pt idx="4">
                  <c:v>25.6</c:v>
                </c:pt>
                <c:pt idx="5">
                  <c:v>26.9</c:v>
                </c:pt>
                <c:pt idx="6">
                  <c:v>28.1</c:v>
                </c:pt>
                <c:pt idx="7">
                  <c:v>19.8</c:v>
                </c:pt>
                <c:pt idx="8">
                  <c:v>22.5</c:v>
                </c:pt>
                <c:pt idx="9">
                  <c:v>21</c:v>
                </c:pt>
                <c:pt idx="10">
                  <c:v>18.100000000000001</c:v>
                </c:pt>
                <c:pt idx="11">
                  <c:v>21.8</c:v>
                </c:pt>
                <c:pt idx="12">
                  <c:v>21.3</c:v>
                </c:pt>
                <c:pt idx="13">
                  <c:v>21.4</c:v>
                </c:pt>
                <c:pt idx="14">
                  <c:v>27.5</c:v>
                </c:pt>
                <c:pt idx="15">
                  <c:v>27</c:v>
                </c:pt>
                <c:pt idx="16">
                  <c:v>21.1</c:v>
                </c:pt>
                <c:pt idx="17">
                  <c:v>15.8</c:v>
                </c:pt>
                <c:pt idx="18">
                  <c:v>27.4</c:v>
                </c:pt>
                <c:pt idx="19">
                  <c:v>20</c:v>
                </c:pt>
                <c:pt idx="20">
                  <c:v>24.7</c:v>
                </c:pt>
                <c:pt idx="21">
                  <c:v>25.1</c:v>
                </c:pt>
                <c:pt idx="22">
                  <c:v>17.7</c:v>
                </c:pt>
                <c:pt idx="23">
                  <c:v>26.8</c:v>
                </c:pt>
                <c:pt idx="24">
                  <c:v>19.7</c:v>
                </c:pt>
                <c:pt idx="25">
                  <c:v>31.3</c:v>
                </c:pt>
                <c:pt idx="26">
                  <c:v>23.5</c:v>
                </c:pt>
                <c:pt idx="27">
                  <c:v>21.9</c:v>
                </c:pt>
                <c:pt idx="28">
                  <c:v>22.2</c:v>
                </c:pt>
                <c:pt idx="29">
                  <c:v>24.2</c:v>
                </c:pt>
                <c:pt idx="30">
                  <c:v>27.6</c:v>
                </c:pt>
                <c:pt idx="31">
                  <c:v>21.9</c:v>
                </c:pt>
                <c:pt idx="32">
                  <c:v>22.5</c:v>
                </c:pt>
                <c:pt idx="33">
                  <c:v>15.7</c:v>
                </c:pt>
                <c:pt idx="34">
                  <c:v>14.2</c:v>
                </c:pt>
                <c:pt idx="35">
                  <c:v>17.899999999999999</c:v>
                </c:pt>
                <c:pt idx="36">
                  <c:v>15.8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49E-4BE9-9C5A-35A7275DA023}"/>
            </c:ext>
          </c:extLst>
        </c:ser>
        <c:ser>
          <c:idx val="1"/>
          <c:order val="1"/>
          <c:tx>
            <c:strRef>
              <c:f>'20191119-Saithe_xRay-S01-27'!$J$1</c:f>
              <c:strCache>
                <c:ptCount val="1"/>
                <c:pt idx="0">
                  <c:v>SBW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'20191119-Saithe_xRay-S01-27'!$H$2:$H$90</c:f>
              <c:numCache>
                <c:formatCode>General</c:formatCode>
                <c:ptCount val="89"/>
                <c:pt idx="0">
                  <c:v>191.4</c:v>
                </c:pt>
                <c:pt idx="1">
                  <c:v>182.4</c:v>
                </c:pt>
                <c:pt idx="2">
                  <c:v>188.6</c:v>
                </c:pt>
                <c:pt idx="3">
                  <c:v>197.9</c:v>
                </c:pt>
                <c:pt idx="4">
                  <c:v>186.6</c:v>
                </c:pt>
                <c:pt idx="5">
                  <c:v>195.2</c:v>
                </c:pt>
                <c:pt idx="6">
                  <c:v>180</c:v>
                </c:pt>
                <c:pt idx="7">
                  <c:v>169.2</c:v>
                </c:pt>
                <c:pt idx="8">
                  <c:v>192.2</c:v>
                </c:pt>
                <c:pt idx="9">
                  <c:v>185.7</c:v>
                </c:pt>
                <c:pt idx="10">
                  <c:v>173</c:v>
                </c:pt>
                <c:pt idx="11">
                  <c:v>208.7</c:v>
                </c:pt>
                <c:pt idx="12">
                  <c:v>228.6</c:v>
                </c:pt>
                <c:pt idx="13">
                  <c:v>202.6</c:v>
                </c:pt>
                <c:pt idx="14">
                  <c:v>210.4</c:v>
                </c:pt>
                <c:pt idx="15">
                  <c:v>218.5</c:v>
                </c:pt>
                <c:pt idx="16">
                  <c:v>185.4</c:v>
                </c:pt>
                <c:pt idx="17">
                  <c:v>164.6</c:v>
                </c:pt>
                <c:pt idx="18">
                  <c:v>155.1</c:v>
                </c:pt>
                <c:pt idx="19">
                  <c:v>163.6</c:v>
                </c:pt>
                <c:pt idx="20">
                  <c:v>208.9</c:v>
                </c:pt>
                <c:pt idx="21">
                  <c:v>162.6</c:v>
                </c:pt>
                <c:pt idx="22">
                  <c:v>115.7</c:v>
                </c:pt>
                <c:pt idx="23">
                  <c:v>220.4</c:v>
                </c:pt>
                <c:pt idx="24">
                  <c:v>111.6</c:v>
                </c:pt>
                <c:pt idx="25">
                  <c:v>209.9</c:v>
                </c:pt>
                <c:pt idx="26">
                  <c:v>133.9</c:v>
                </c:pt>
                <c:pt idx="27">
                  <c:v>211</c:v>
                </c:pt>
                <c:pt idx="28">
                  <c:v>184.8</c:v>
                </c:pt>
                <c:pt idx="29">
                  <c:v>211.4</c:v>
                </c:pt>
                <c:pt idx="30">
                  <c:v>177.2</c:v>
                </c:pt>
                <c:pt idx="31">
                  <c:v>125.6</c:v>
                </c:pt>
                <c:pt idx="32">
                  <c:v>152.1</c:v>
                </c:pt>
                <c:pt idx="33">
                  <c:v>89.9</c:v>
                </c:pt>
                <c:pt idx="34">
                  <c:v>102.5</c:v>
                </c:pt>
                <c:pt idx="35">
                  <c:v>150.1</c:v>
                </c:pt>
                <c:pt idx="36">
                  <c:v>146.19999999999999</c:v>
                </c:pt>
                <c:pt idx="37">
                  <c:v>97.5</c:v>
                </c:pt>
              </c:numCache>
            </c:numRef>
          </c:xVal>
          <c:yVal>
            <c:numRef>
              <c:f>'20191119-Saithe_xRay-S01-27'!$J$2:$J$90</c:f>
              <c:numCache>
                <c:formatCode>General</c:formatCode>
                <c:ptCount val="89"/>
                <c:pt idx="0">
                  <c:v>21.6</c:v>
                </c:pt>
                <c:pt idx="1">
                  <c:v>24.5</c:v>
                </c:pt>
                <c:pt idx="2">
                  <c:v>22.3</c:v>
                </c:pt>
                <c:pt idx="3">
                  <c:v>26.7</c:v>
                </c:pt>
                <c:pt idx="4">
                  <c:v>28.1</c:v>
                </c:pt>
                <c:pt idx="5">
                  <c:v>26.5</c:v>
                </c:pt>
                <c:pt idx="6">
                  <c:v>31.6</c:v>
                </c:pt>
                <c:pt idx="7">
                  <c:v>23.1</c:v>
                </c:pt>
                <c:pt idx="8">
                  <c:v>25.6</c:v>
                </c:pt>
                <c:pt idx="9">
                  <c:v>23.3</c:v>
                </c:pt>
                <c:pt idx="10">
                  <c:v>21.1</c:v>
                </c:pt>
                <c:pt idx="11">
                  <c:v>24.9</c:v>
                </c:pt>
                <c:pt idx="12">
                  <c:v>28</c:v>
                </c:pt>
                <c:pt idx="13">
                  <c:v>24.6</c:v>
                </c:pt>
                <c:pt idx="14">
                  <c:v>26.8</c:v>
                </c:pt>
                <c:pt idx="15">
                  <c:v>32.200000000000003</c:v>
                </c:pt>
                <c:pt idx="16">
                  <c:v>24.3</c:v>
                </c:pt>
                <c:pt idx="17">
                  <c:v>20.3</c:v>
                </c:pt>
                <c:pt idx="18">
                  <c:v>32.700000000000003</c:v>
                </c:pt>
                <c:pt idx="19">
                  <c:v>23.7</c:v>
                </c:pt>
                <c:pt idx="20">
                  <c:v>30.3</c:v>
                </c:pt>
                <c:pt idx="21">
                  <c:v>26.9</c:v>
                </c:pt>
                <c:pt idx="22">
                  <c:v>20</c:v>
                </c:pt>
                <c:pt idx="23">
                  <c:v>33.6</c:v>
                </c:pt>
                <c:pt idx="24">
                  <c:v>15.8</c:v>
                </c:pt>
                <c:pt idx="25">
                  <c:v>35.6</c:v>
                </c:pt>
                <c:pt idx="26">
                  <c:v>29.4</c:v>
                </c:pt>
                <c:pt idx="27">
                  <c:v>29.4</c:v>
                </c:pt>
                <c:pt idx="28">
                  <c:v>26.5</c:v>
                </c:pt>
                <c:pt idx="29">
                  <c:v>30.6</c:v>
                </c:pt>
                <c:pt idx="30">
                  <c:v>35.4</c:v>
                </c:pt>
                <c:pt idx="31">
                  <c:v>29.6</c:v>
                </c:pt>
                <c:pt idx="32">
                  <c:v>28.3</c:v>
                </c:pt>
                <c:pt idx="33">
                  <c:v>18.3</c:v>
                </c:pt>
                <c:pt idx="34">
                  <c:v>14.7</c:v>
                </c:pt>
                <c:pt idx="35">
                  <c:v>20.100000000000001</c:v>
                </c:pt>
                <c:pt idx="36">
                  <c:v>20.100000000000001</c:v>
                </c:pt>
                <c:pt idx="37">
                  <c:v>14.7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49E-4BE9-9C5A-35A7275DA0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5671712"/>
        <c:axId val="405670728"/>
      </c:scatterChart>
      <c:valAx>
        <c:axId val="4056717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670728"/>
        <c:crosses val="autoZero"/>
        <c:crossBetween val="midCat"/>
      </c:valAx>
      <c:valAx>
        <c:axId val="405670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56717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5A487-0E92-4270-A687-4302ADD1E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EC94B-FE15-41E5-985E-5CB0A17CA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DB7F2-C7D2-4420-A7C0-04219B0E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76741-99A3-4288-A1AE-56ABDC2E7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DB35A-F559-45CE-84E2-37641A211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33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D07D-97AC-4C3A-AF2F-39CEB8294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2AC821-3388-43B6-96A0-CE610B60C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8FB24-C887-423B-AE0C-1B5B10CF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DCB30-2895-4610-AE11-0552437B6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593FB-55C5-4A6A-AB1D-BDF0F3DB5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665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C69D44-FBE3-4EE4-9B23-0B5FA62515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7E6FBB-FDED-477D-9549-F8CECAD1A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B8BBC-FFC7-44D5-AA96-182DF2076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901E9-F7B9-4BA0-9737-C60312ABD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E86F6-CF47-40C5-A1EC-3CB02E02D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883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1EB2E-DD41-4C10-98DC-1944A6022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700FD-F99C-4435-901C-97887B499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5438F-5103-4B63-8A3C-942BB5711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F0C19-00F5-4612-B66C-1EC8574C5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06F6E-F13D-462C-AF0B-FC09BE2D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768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C883D-73CE-4362-9227-7B0D9D3D9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E7DF2-CA57-46B6-9C5D-2696E4222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5BD68-2974-4B2A-A258-B28BF1F7B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8E0A6-4EED-460C-9B5F-3E589B484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569E4-D489-4275-BFBA-962D8DDE8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945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A2546-CE28-444D-BA7B-5BD9CEDB0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234D8-89E1-4E66-AFFB-21B44CF2C1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916D7-343A-4814-896D-A9A02CEAB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87016-2177-49AD-8849-9BB92FE8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DB648-C04B-4A02-8E65-4E248B7E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D6B08-F158-4167-A2BC-E296A6CF5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5747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5978-4294-4087-83E3-E7E0C63B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E1AF8-EF91-4CDB-B7AA-6728EE514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FDC1-E654-4070-B7E0-21501F09C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DC834-DE9C-499C-9DFF-C5746A617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6B15AA-C3E5-4326-ABA0-ACCAD944E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19AAE7-BBF6-4FF9-A98C-2D93F529F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6014FF-59F0-48AC-AE81-8A7C6FDE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80D4E-D4EE-406C-B9F6-A9D54754C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349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374E-4044-4F4B-948C-2BD378738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8F59C-7817-40ED-967A-338E2C72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4C740-F153-4E5D-A8F4-93986D991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27B6A9-0D2B-44EC-9A40-A75BF2A3C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3345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CE04F8-4393-4B7B-90D9-3726BB9A8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A757D6-D9F5-4A7A-9A5B-BE02F5AE8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ACBB4-5821-4E7C-A9EB-6D286BB6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FC153-45AA-4C65-A386-D0283B010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1F57C-0DBB-46FE-9F2D-3371400F4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DBE84-2D9C-4A31-8C29-C92756A62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9C165-3F96-4FAA-A8AC-A25481C0D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67EAC-7CCB-4758-B811-687A6F2B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D2959-F616-41D6-B731-0CC911C2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221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4D9D-4BBA-436E-BC39-5044CBF02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227AF7-8C38-44E2-9CCF-580B2707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28E48D-00CB-42B6-A858-C2F678C20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520AD0-0726-4882-88FA-6E94865D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F277F-EB0A-484F-A04D-2FAF98A2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33E94-E4C6-48C8-935C-07CDE4904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908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CD5444-7722-49DE-B28F-964A909BF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D7033-20AF-4148-BCE6-C682C8C33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C5591-C97E-4C67-88DC-98C57354C7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91D5A-3E03-4749-91E8-B91E04C60D3B}" type="datetimeFigureOut">
              <a:rPr lang="en-GB" smtClean="0"/>
              <a:t>22/02/2023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89CEE-EBC7-401F-B529-C551A2257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F5795-7F35-425E-8F29-4D85190662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91F8F-C0DB-4579-B827-3DFF0FC28B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134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B13E-B9E2-4D13-A184-68CF33212F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X-ray measures of saithe and pollack </a:t>
            </a:r>
            <a:r>
              <a:rPr lang="en-GB" dirty="0" err="1"/>
              <a:t>swimbladders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FA6AAF-F4E1-4E03-8F8D-D2130D558A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8354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ABBDC-72F8-4A1E-8C35-FC86F4257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17BB-C47F-4000-8CEF-A76682509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9709EF-E3A9-45D0-B7D1-B67F618786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47955"/>
            <a:ext cx="6645910" cy="6344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2CA5-7406-49B2-99C3-6BEEECB5370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04949" y="574834"/>
            <a:ext cx="6645910" cy="598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25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F8821-42BE-4A31-BEC9-6C7346B24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Ambiguity with the front part of SB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7F260-A0C8-4725-80CB-42CC31C7E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05791" cy="4351338"/>
          </a:xfrm>
        </p:spPr>
        <p:txBody>
          <a:bodyPr/>
          <a:lstStyle/>
          <a:p>
            <a:r>
              <a:rPr lang="en-GB" dirty="0"/>
              <a:t>I disregard the apparent “horns” on </a:t>
            </a:r>
            <a:r>
              <a:rPr lang="en-GB" dirty="0" err="1"/>
              <a:t>swimbladder</a:t>
            </a:r>
            <a:r>
              <a:rPr lang="en-GB" dirty="0"/>
              <a:t> </a:t>
            </a:r>
          </a:p>
          <a:p>
            <a:r>
              <a:rPr lang="en-GB" dirty="0"/>
              <a:t>not sure if this is true part of SB </a:t>
            </a:r>
          </a:p>
          <a:p>
            <a:r>
              <a:rPr lang="en-GB" dirty="0"/>
              <a:t>these are not well see from lateral aspect, only from dorsal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390946-6D0C-4938-840B-626E6DFAD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377" y="2026326"/>
            <a:ext cx="4864402" cy="446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015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6AB5F-7395-443F-9332-6320762A0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Pollack SB – similar appearance to saithe SB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ADCE-8A57-403F-A163-B2444075A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0E83AD-A54F-42FE-B46D-B2731B4238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660819" y="1357015"/>
            <a:ext cx="6645910" cy="57003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55A495-5A68-45FC-8411-516ED221D20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46491" y="1442104"/>
            <a:ext cx="6645910" cy="553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37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9D763-B17B-4F52-8F03-A5971F152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Pollack No 03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67A91-8AF5-42E1-AF39-4E2557463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266106-713D-4537-BCBC-15D614EE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0620"/>
            <a:ext cx="6060004" cy="55186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726E1B-58BE-4E6F-9301-7AF236DA5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022" y="35052"/>
            <a:ext cx="3375496" cy="27917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6B4007-37D4-411A-9232-964C62BEE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4093" y="3198745"/>
            <a:ext cx="4187907" cy="36104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69EB18-1752-473E-8847-D7028EF6ED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2518" y="0"/>
            <a:ext cx="3709481" cy="319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11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BA73-84E0-4448-AB28-8CD47B5D2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0ABF8-5EDF-4B15-8A55-E161AC0D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52481" cy="4351338"/>
          </a:xfrm>
        </p:spPr>
        <p:txBody>
          <a:bodyPr>
            <a:normAutofit/>
          </a:bodyPr>
          <a:lstStyle/>
          <a:p>
            <a:pPr lvl="0"/>
            <a:r>
              <a:rPr lang="en-GB" sz="2000" dirty="0"/>
              <a:t>SB length increases much more rapidly than SB Height and Width</a:t>
            </a:r>
          </a:p>
          <a:p>
            <a:pPr lvl="0"/>
            <a:r>
              <a:rPr lang="en-GB" sz="2000" dirty="0"/>
              <a:t>SB is wider than high. I deem it to be a true observation, and not due to freezing fish sitting on its belly</a:t>
            </a:r>
          </a:p>
          <a:p>
            <a:pPr lvl="0"/>
            <a:r>
              <a:rPr lang="en-GB" sz="2000" dirty="0"/>
              <a:t>SB frontal part has “horns” as viewed dorsally. These disregarded when measuring SB length</a:t>
            </a:r>
          </a:p>
          <a:p>
            <a:pPr lvl="0"/>
            <a:r>
              <a:rPr lang="en-GB" sz="2000" dirty="0"/>
              <a:t>SB shape varies</a:t>
            </a:r>
          </a:p>
          <a:p>
            <a:pPr lvl="0"/>
            <a:r>
              <a:rPr lang="en-GB" sz="2000" dirty="0"/>
              <a:t>Saithe and pollack SB has similar shape</a:t>
            </a:r>
          </a:p>
          <a:p>
            <a:endParaRPr lang="en-GB" sz="20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60322A6-696D-43E6-9A67-91F9F6DDB2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3770349"/>
              </p:ext>
            </p:extLst>
          </p:nvPr>
        </p:nvGraphicFramePr>
        <p:xfrm>
          <a:off x="5580530" y="124821"/>
          <a:ext cx="6423402" cy="4268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B1D30DD-0B7A-46CE-9699-5262B9189B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2162793"/>
              </p:ext>
            </p:extLst>
          </p:nvPr>
        </p:nvGraphicFramePr>
        <p:xfrm>
          <a:off x="6883940" y="4114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8077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BFF6-6F8A-4082-8DA6-8D1924E0D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Saithe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28856-F012-4A49-BCD5-AB1B7A61E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61817" cy="4351338"/>
          </a:xfrm>
        </p:spPr>
        <p:txBody>
          <a:bodyPr/>
          <a:lstStyle/>
          <a:p>
            <a:r>
              <a:rPr lang="en-GB" dirty="0"/>
              <a:t>Max SB length, </a:t>
            </a:r>
          </a:p>
          <a:p>
            <a:r>
              <a:rPr lang="en-GB" dirty="0"/>
              <a:t>max height and </a:t>
            </a:r>
          </a:p>
          <a:p>
            <a:r>
              <a:rPr lang="en-GB" dirty="0"/>
              <a:t>max width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A64FC8-A67F-483F-887C-E67E25F43A32}"/>
              </a:ext>
            </a:extLst>
          </p:cNvPr>
          <p:cNvPicPr/>
          <p:nvPr/>
        </p:nvPicPr>
        <p:blipFill rotWithShape="1">
          <a:blip r:embed="rId2"/>
          <a:srcRect l="29124" t="34609" r="32828" b="35288"/>
          <a:stretch/>
        </p:blipFill>
        <p:spPr>
          <a:xfrm>
            <a:off x="974090" y="-56029"/>
            <a:ext cx="11986355" cy="667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69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118B1-08FD-4696-A4AC-8DD2677BA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4708D-C939-40CC-81F7-C7E4F8166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1F00E6-371C-4615-BCDD-F56616844FE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73045" y="59690"/>
            <a:ext cx="6645910" cy="673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17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7139-5200-4199-8EC7-4E0DFF93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EA382-CC25-4411-ABD9-12F3F449A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213A23-23AD-4E0F-93CF-13837A21BC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68094" y="158115"/>
            <a:ext cx="6496050" cy="63347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364E55-8EF7-4C29-A337-2FA0B89536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46090" y="96520"/>
            <a:ext cx="664591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29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7A5E5-103B-40BD-8BA9-B9E57A0FF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6E055-5E8D-485A-9F68-AA0EE20C3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B67E3-A2E4-41FC-AB71-90FA6D0034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116070" y="0"/>
            <a:ext cx="6645910" cy="6493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4E40C3-24E5-4E93-A4E2-C8B76A7D2A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618865" y="-635"/>
            <a:ext cx="6645910" cy="649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9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A59E-C715-4031-ABC0-49C7C29F4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Swimbladder</a:t>
            </a:r>
            <a:r>
              <a:rPr lang="en-GB" dirty="0"/>
              <a:t> shape varies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0B6E3-0510-4040-B101-DB8424468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72B6F8-E138-4204-B3A8-D41AA44C1C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7821" y="2002437"/>
            <a:ext cx="3942283" cy="3834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010F6A-6253-4F03-9971-0B2B593C48F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64466" y="2241069"/>
            <a:ext cx="3463067" cy="33570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4CC766-A7A7-4AEA-BE5E-53A5D04CC50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356722" y="2030951"/>
            <a:ext cx="3757457" cy="361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09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AF862-4CB6-41DF-A42D-AAC0FA1C5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01F83-156F-4EF9-9210-91FA56DF1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12207F-E917-438C-99A8-C5BCDBBA6B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6456" y="2614136"/>
            <a:ext cx="2750185" cy="27743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9E6668-0E2D-43CA-BF06-8E4D5928D4C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86641" y="2234757"/>
            <a:ext cx="4049287" cy="38247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ADDFB2-C03E-4FF2-A6C9-AEDB3637745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169286" y="2099026"/>
            <a:ext cx="4584308" cy="421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13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FDB37-4BD0-4912-926D-4A54F4A65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Ambiguity with the front part of SB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E86BCF-4958-42E6-9738-DAFC06CA5BE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588" y="1690688"/>
            <a:ext cx="4477692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AFD086-2D09-4416-AA0E-FFAD3E0E0C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180836" y="1692566"/>
            <a:ext cx="4817771" cy="480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73AAE-154F-4B69-AA3F-EF5AA2639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71FE7-3F50-44EF-8310-05933E28F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E16D64-26C3-4A4F-B142-5D902E78B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04" y="1027906"/>
            <a:ext cx="4788589" cy="46774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CC0F2F-90A2-48FA-A241-9109791B1C0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91848" y="120806"/>
            <a:ext cx="6645910" cy="649160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2FC89A6-D395-409F-A525-409C49C91B9E}"/>
              </a:ext>
            </a:extLst>
          </p:cNvPr>
          <p:cNvSpPr/>
          <p:nvPr/>
        </p:nvSpPr>
        <p:spPr>
          <a:xfrm>
            <a:off x="1139969" y="2157617"/>
            <a:ext cx="2235525" cy="2249014"/>
          </a:xfrm>
          <a:prstGeom prst="ellipse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162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166</Words>
  <Application>Microsoft Office PowerPoint</Application>
  <PresentationFormat>Widescreen</PresentationFormat>
  <Paragraphs>21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X-ray measures of saithe and pollack swimbladders</vt:lpstr>
      <vt:lpstr>Saithe</vt:lpstr>
      <vt:lpstr>PowerPoint Presentation</vt:lpstr>
      <vt:lpstr>PowerPoint Presentation</vt:lpstr>
      <vt:lpstr>PowerPoint Presentation</vt:lpstr>
      <vt:lpstr>Swimbladder shape varies </vt:lpstr>
      <vt:lpstr>PowerPoint Presentation</vt:lpstr>
      <vt:lpstr>Ambiguity with the front part of SB</vt:lpstr>
      <vt:lpstr>PowerPoint Presentation</vt:lpstr>
      <vt:lpstr>PowerPoint Presentation</vt:lpstr>
      <vt:lpstr>Ambiguity with the front part of SB</vt:lpstr>
      <vt:lpstr>Pollack SB – similar appearance to saithe SB</vt:lpstr>
      <vt:lpstr>Pollack No 03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X-ray measures of saithe and pollack swimbladders</dc:title>
  <dc:creator>Kubilius, Rokas</dc:creator>
  <cp:lastModifiedBy>Kubilius, Rokas</cp:lastModifiedBy>
  <cp:revision>11</cp:revision>
  <dcterms:created xsi:type="dcterms:W3CDTF">2019-11-22T10:05:38Z</dcterms:created>
  <dcterms:modified xsi:type="dcterms:W3CDTF">2023-02-22T22:05:53Z</dcterms:modified>
</cp:coreProperties>
</file>

<file path=docProps/thumbnail.jpeg>
</file>